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64" r:id="rId6"/>
  </p:sldMasterIdLst>
  <p:notesMasterIdLst>
    <p:notesMasterId r:id="rId42"/>
  </p:notesMasterIdLst>
  <p:handoutMasterIdLst>
    <p:handoutMasterId r:id="rId43"/>
  </p:handoutMasterIdLst>
  <p:sldIdLst>
    <p:sldId id="256" r:id="rId7"/>
    <p:sldId id="276" r:id="rId8"/>
    <p:sldId id="277" r:id="rId9"/>
    <p:sldId id="295" r:id="rId10"/>
    <p:sldId id="296" r:id="rId11"/>
    <p:sldId id="297" r:id="rId12"/>
    <p:sldId id="280" r:id="rId13"/>
    <p:sldId id="290" r:id="rId14"/>
    <p:sldId id="285" r:id="rId15"/>
    <p:sldId id="298" r:id="rId16"/>
    <p:sldId id="286" r:id="rId17"/>
    <p:sldId id="299" r:id="rId18"/>
    <p:sldId id="291" r:id="rId19"/>
    <p:sldId id="300" r:id="rId20"/>
    <p:sldId id="292" r:id="rId21"/>
    <p:sldId id="263" r:id="rId22"/>
    <p:sldId id="281" r:id="rId23"/>
    <p:sldId id="288" r:id="rId24"/>
    <p:sldId id="308" r:id="rId25"/>
    <p:sldId id="309" r:id="rId26"/>
    <p:sldId id="305" r:id="rId27"/>
    <p:sldId id="306" r:id="rId28"/>
    <p:sldId id="314" r:id="rId29"/>
    <p:sldId id="271" r:id="rId30"/>
    <p:sldId id="307" r:id="rId31"/>
    <p:sldId id="311" r:id="rId32"/>
    <p:sldId id="315" r:id="rId33"/>
    <p:sldId id="283" r:id="rId34"/>
    <p:sldId id="317" r:id="rId35"/>
    <p:sldId id="284" r:id="rId36"/>
    <p:sldId id="318" r:id="rId37"/>
    <p:sldId id="319" r:id="rId38"/>
    <p:sldId id="320" r:id="rId39"/>
    <p:sldId id="289" r:id="rId40"/>
    <p:sldId id="313" r:id="rId41"/>
  </p:sldIdLst>
  <p:sldSz cx="9144000" cy="6858000" type="screen4x3"/>
  <p:notesSz cx="6858000" cy="99790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CC"/>
    <a:srgbClr val="003300"/>
    <a:srgbClr val="FFFF99"/>
    <a:srgbClr val="FFCC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3" autoAdjust="0"/>
    <p:restoredTop sz="94660"/>
  </p:normalViewPr>
  <p:slideViewPr>
    <p:cSldViewPr>
      <p:cViewPr varScale="1">
        <p:scale>
          <a:sx n="103" d="100"/>
          <a:sy n="103" d="100"/>
        </p:scale>
        <p:origin x="4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4EA3-CD99-4240-A811-52B3486C5DEF}" type="datetimeFigureOut">
              <a:rPr lang="zh-TW" altLang="en-US" smtClean="0"/>
              <a:t>2015/6/10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78964"/>
            <a:ext cx="2971800" cy="5000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78964"/>
            <a:ext cx="2971800" cy="5000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E6E10-9F1D-4A7E-A380-283683992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81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40037"/>
            <a:ext cx="5486400" cy="449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342"/>
            <a:ext cx="2971800" cy="4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78342"/>
            <a:ext cx="2971800" cy="4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452798-DF14-4399-9755-278191E06CD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93569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800228E-2B01-4A36-BB30-F8284AC79B1C}" type="slidenum">
              <a:rPr lang="en-US" altLang="zh-TW" smtClean="0"/>
              <a:pPr/>
              <a:t>1</a:t>
            </a:fld>
            <a:endParaRPr lang="en-US" altLang="zh-TW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49098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DA14F14-70C4-457C-9CD3-0A2E4F1D5614}" type="slidenum">
              <a:rPr lang="en-US" altLang="zh-TW" smtClean="0"/>
              <a:pPr/>
              <a:t>16</a:t>
            </a:fld>
            <a:endParaRPr lang="en-US" altLang="zh-TW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46720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452798-DF14-4399-9755-278191E06CD3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6071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5C958B3-DFE3-485C-B9E7-B2BF7A637B0F}" type="slidenum">
              <a:rPr lang="en-US" altLang="zh-TW" smtClean="0"/>
              <a:pPr/>
              <a:t>24</a:t>
            </a:fld>
            <a:endParaRPr lang="en-US" altLang="zh-TW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7502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DA14F14-70C4-457C-9CD3-0A2E4F1D5614}" type="slidenum">
              <a:rPr lang="en-US" altLang="zh-TW" smtClean="0"/>
              <a:pPr/>
              <a:t>33</a:t>
            </a:fld>
            <a:endParaRPr lang="en-US" altLang="zh-TW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0913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800228E-2B01-4A36-BB30-F8284AC79B1C}" type="slidenum">
              <a:rPr lang="en-US" altLang="zh-TW" smtClean="0"/>
              <a:pPr/>
              <a:t>35</a:t>
            </a:fld>
            <a:endParaRPr lang="en-US" altLang="zh-TW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04015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9691-505D-4619-9A55-6DED1132E458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453ED-BDD8-4011-965E-E0EBECDB2424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34261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228B-205B-46D0-B5AC-DA6A98D681A6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C7F7-D2DB-4BE1-B202-9AD2C41D1510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66419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842C-35FB-429F-AF5D-3E23C651A3A7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C720-11A3-4537-9265-4FA84C28DBD3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88194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2041-A51F-4EDF-B2C1-35569A51467B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8DFB-C2FB-40ED-8D81-372D2D07E63D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05298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1ED1-9514-4031-ADAA-23162768C98B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A4BD-4071-4313-8048-C3CA32FF760E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405244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A12A-DACA-4649-9F15-9937B855152F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6C9CE-61DF-408F-B66A-E39B39257CD2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63598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1BD9-DDF7-4722-B9B8-B92590F33D1E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D059-BD30-46FE-9E8C-5D72C64A48B2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257096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6708-98E4-4486-B11A-90BCD2F17703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3DA0-D94B-4FD3-AACB-27D6D7A3E557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528200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3000F-40D0-4AF9-B486-BD332F0FE2BE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63D8-4689-435F-952B-EA760583D7BC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71771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721C-01B0-4B2E-8C80-857289006ECC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F754-481C-4655-B834-515C12C8E01C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4204218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B8CD-8581-4046-A357-219729A0F289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959E-2057-42C5-BC28-DA7CDA05823D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80948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7256-89FD-427C-86AF-C142C0305965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7801-135C-4F77-86D8-82F95168122E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524697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9DE7-7AB4-4DBC-B418-F8DF7454E850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19159-AC21-4B45-BCC9-CE0EC45AC88C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49842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21DF-5B99-448B-A508-89EF01475030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7303-B598-4B0B-AAC1-00386CA60C4E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773037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B977-7CCD-4C49-9200-E846060368A8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EE93-0FB4-4AFF-8EC7-4E1EA0E76C21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60436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7CDD-DC1E-4BCD-BDB1-A3A603ACAABE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4D66-AADD-4AEC-B4E9-0147F74CEE92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24884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72CC-2458-4264-9A70-1D83FAA1F66D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9648-221F-4583-99BB-8CA751479727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4090944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137-5BB9-4A21-B438-4CBF9FC569B5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83CA-973A-486F-8F11-B42B2D80A757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4258081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549F-21F4-463A-8A7C-AD0E756B71B2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C7FB-9ED5-4333-A633-CB640DE07C67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21052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9944-C9A6-4487-98A3-9C1F03655AE0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136A-4F73-4384-8325-76CFA5D43CAB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763072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4AC6-4260-4FA1-A151-D3028DF0F15E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9E529-AE9B-427E-9CC7-DBFE924E3076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552341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490E7-2EE9-4C3E-A038-5B76846E36A4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999A-F1ED-4237-9F82-6383F465A561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21794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6DEE-418F-41C0-B958-741477249A27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D9E5-F4F8-4E15-913E-290E7AF4D27F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646339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3651-FD69-48A5-A104-6B68B2D045E1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68A3-C93D-4626-BDAD-21BC315748E4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183112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E4E2-FEB2-458E-86A4-8940D06E6EC1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658E-F249-4329-AF7F-9B29D7A3C380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77022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0CF0-4F3B-4D44-901F-099E03B3E072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79C3-4F25-4B64-AE3C-99A4E5416CD2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369586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3562-1A36-48DA-89E2-889382A0200E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97F1-643D-4BC7-A619-0E94F0839257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198184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CFCC-49DD-4800-99E0-0BE7F24A0226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0EF8-CC1D-4CAE-8B7D-CCF82F21E072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830391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722BE-7B32-4D0C-AEDB-89B2BCFEE76E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A838-3656-4962-84B0-AFA068D6E457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299179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D2C4-71E4-4DAD-88BF-99BCF6E85400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6B02-6DE4-4581-B4DF-A824962133B5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755883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3C9E-4145-4BB1-B4FE-7CE9E5017A2A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5032-BE46-43AF-81D3-F809FFEB1996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521468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85FA-C5F0-443E-A318-ED1F210A11EF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AB63-1FF0-4015-BD7D-CC320B425FD0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726872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5D24-285D-4121-A1FF-FE778DFBB8C4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1E20-F484-44AE-9184-D268DA6F892E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03623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E75D-EA08-46F4-AD39-02C878D841FD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34E5-4750-4D1D-BDD7-5BDD7C7F1819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183592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A524-5201-421A-BB1F-FF92C900A008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5A4D-6FF1-4342-A534-714982BBC195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948645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F7B4-6BFE-4801-AC97-9573FEFC7D7B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9491-C11B-4429-8006-F94CDC54F92E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137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092F-955B-4D88-A932-150CD8E1D35A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D128-1CE3-48C1-81C5-20282131626C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4205830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6F38-C431-476F-B9B4-02322EFEC9AA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3BF6-2911-4981-8094-6C117FB4D8A5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740611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29FC-DF1D-48BE-A0F4-CE5323281C71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67B7F-EA40-4B0C-BF37-C0061484357A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862537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F2EB-6C1A-45B8-89F9-722E4C3BFE3F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B470-3C94-4DD9-AF0E-8CF57DAB0B67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241050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65D1-4628-4D06-8063-C233FCCF77F4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C21D-24E6-48FF-8897-D417D0021C8E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4255740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EFBD-2EDF-47ED-88F5-A103B5CB4091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C023-335B-4008-AB7A-76FA31EB4A91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662783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DF8B-DAE2-4F53-A18A-A2D1DD4EA57D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638D-29F3-414F-94E5-DA876AB67F23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395415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B173-69F8-4E48-85FD-BA6FDD6BC07B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3E2E-1F6D-4149-B7FF-D95C5D95CA9A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96128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8CE4-AA27-4091-BAD0-0B78B220A6BD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8E98-F6DA-4F94-9AA9-F8B192A3760C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336810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0675-8611-4ACD-9763-D9FFC3DFADCE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D1B2-400F-4E75-83FB-44AD2BBACF57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992993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161D-B4B5-460B-976C-97C4AE0E1019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6048-BEEB-4C26-9DD9-09EE2EB757E2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302788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F010-CD07-4621-B7C3-5B43FAC27986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D54-A36B-45E7-A1EF-659DE893056F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0549031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652C-C597-4207-9DE9-7D68E4524F60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73D6-2D7E-4835-9AEB-B6D70A156854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87125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4E8A-2171-435C-9413-33DF60C04422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6EED-0337-44BC-B205-DFFAA11944A8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861076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16E8-2A58-4081-81E8-84CEFD9A79D1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A2AC-5B54-4CC3-922C-7C2E9E208F15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181684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E51-2F0B-4B2B-A9EE-681BE3CDDEAD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6D3C-B655-442F-A509-79293E9C5A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0635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C82E-E1CF-413C-8D11-B8198A633E15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9790-2CD5-4B95-8FC9-6686222EBC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4647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9061-7957-4C97-AF3B-99A9CC2E08D1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CD8F2-A5E7-492B-A6BB-B8ED38E9CA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0993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4635-74C9-455B-9019-457AD738D0B5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A492D-422D-4060-96EE-664E790B26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22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02CF-4170-4A8A-8541-6F4CC7882760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BD40-5EF2-42C3-8D03-5A7BA448AA6D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8611682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BD11-BA3D-490A-BBE1-44A92C0F8C7C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8065-6A85-4007-B566-98ABE090FD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5573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0F9C-0881-4F52-9BFA-6FAD551EC9EB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FDCA-46ED-428F-B0F2-A09CDE879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4201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7DC1-3146-4612-BB85-931177E97665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5D52-87B1-4752-AB3D-D3181D2472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427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2406ED0-C17D-422F-8E53-11EC1436B018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20F927-7C65-4FDD-8A19-9340A78C043B}" type="slidenum">
              <a:rPr lang="en-US" altLang="zh-TW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6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5B8D-F1D3-4DDC-BCC1-A1E2E57513A7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7797-D61F-429A-9AA5-B78D10F47E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48629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596E-9314-44FB-82A8-D0CDB6DD459F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02FE-609D-4339-A487-A920C4ECE6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6773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F0B1-821B-45FD-8116-A5E42827C1AA}" type="datetimeFigureOut">
              <a:rPr lang="en-US" altLang="zh-TW"/>
              <a:pPr>
                <a:defRPr/>
              </a:pPr>
              <a:t>6/10/2015</a:t>
            </a:fld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8263-B7BF-486E-A6C6-68E70085B7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038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E449-6D88-4CE8-9810-BB6C1873E706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CA14-3503-4035-A31B-344D614C7A93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51600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E4D6-1C60-4BD3-85F1-9202491CACF0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F942-CEED-42EC-B7CA-164ED780BFD1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9084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4240-5D4D-4799-B3A1-44427577F76A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2309-4C83-4C41-A938-61AF989805A0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54044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9">
              <a:srgbClr val="FFFF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12298A-5DE8-4DC5-95B1-03D257871080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8567F2-AE67-4309-AC5F-9FF226B9D885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9">
              <a:srgbClr val="FFFF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CEB848-85E5-4B4A-A748-CEEC6BC73142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B5C485-738D-4DA3-8540-974A30E97B68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9">
              <a:srgbClr val="FFFF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C4E7FA-ECC5-40BB-A2E1-B774BCBA4846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D4D4E6-D851-46D7-899D-B3B7584F7E0C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9">
              <a:srgbClr val="FFFF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733774-F0EF-40E8-956A-32C4F24C6271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A109CD-9563-4B6A-935D-E86439B65034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999">
              <a:srgbClr val="FFFF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ADC5C3-B68A-48C7-95A3-7E1EDA0EF87F}" type="datetimeFigureOut">
              <a:rPr lang="zh-HK" altLang="en-US"/>
              <a:pPr>
                <a:defRPr/>
              </a:pPr>
              <a:t>10/6/2015</a:t>
            </a:fld>
            <a:endParaRPr lang="zh-HK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850DF8-6B7A-4266-9F3D-E9DD4E5E5D7F}" type="slidenum">
              <a:rPr lang="zh-HK" altLang="en-US"/>
              <a:pPr>
                <a:defRPr/>
              </a:pPr>
              <a:t>‹#›</a:t>
            </a:fld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38A5CE-706E-423F-8C2C-329462B963A6}" type="datetimeFigureOut">
              <a:rPr kumimoji="0" lang="en-US" altLang="zh-TW">
                <a:cs typeface="Arial" panose="020B0604020202020204" pitchFamily="34" charset="0"/>
              </a:rPr>
              <a:pPr>
                <a:defRPr/>
              </a:pPr>
              <a:t>6/10/2015</a:t>
            </a:fld>
            <a:endParaRPr kumimoji="0" lang="en-US" altLang="zh-TW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 altLang="zh-TW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C26DAE-79E8-4A52-84E3-CCEBC83C1C86}" type="slidenum">
              <a:rPr kumimoji="0" lang="en-US" altLang="zh-TW">
                <a:cs typeface="Arial" panose="020B0604020202020204" pitchFamily="34" charset="0"/>
              </a:rPr>
              <a:pPr>
                <a:defRPr/>
              </a:pPr>
              <a:t>‹#›</a:t>
            </a:fld>
            <a:endParaRPr kumimoji="0" lang="en-US" altLang="zh-TW"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reak-free-ch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99" y="188640"/>
            <a:ext cx="4839343" cy="1470025"/>
          </a:xfrm>
        </p:spPr>
        <p:txBody>
          <a:bodyPr/>
          <a:lstStyle/>
          <a:p>
            <a:pPr eaLnBrk="1" hangingPunct="1"/>
            <a:r>
              <a:rPr lang="zh-TW" altLang="en-US" sz="6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尊貴人的禱告</a:t>
            </a:r>
            <a:endParaRPr lang="zh-TW" altLang="en-US" sz="6000" b="1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4941168"/>
            <a:ext cx="5000625" cy="10556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歷代志上四章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9-10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圖說文字 8"/>
          <p:cNvSpPr/>
          <p:nvPr/>
        </p:nvSpPr>
        <p:spPr>
          <a:xfrm>
            <a:off x="4427984" y="3582903"/>
            <a:ext cx="4536504" cy="3096343"/>
          </a:xfrm>
          <a:prstGeom prst="wedgeRoundRectCallout">
            <a:avLst>
              <a:gd name="adj1" fmla="val -51404"/>
              <a:gd name="adj2" fmla="val -832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0" name="文字方塊 1"/>
          <p:cNvSpPr txBox="1">
            <a:spLocks noChangeArrowheads="1"/>
          </p:cNvSpPr>
          <p:nvPr/>
        </p:nvSpPr>
        <p:spPr bwMode="auto">
          <a:xfrm>
            <a:off x="3276600" y="278130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雅比斯</a:t>
            </a:r>
            <a:endParaRPr kumimoji="0" lang="zh-HK" altLang="en-US" sz="6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5003800" y="908050"/>
            <a:ext cx="3097213" cy="1441450"/>
          </a:xfrm>
          <a:prstGeom prst="wedgeRoundRectCallout">
            <a:avLst>
              <a:gd name="adj1" fmla="val -43966"/>
              <a:gd name="adj2" fmla="val 7096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2" name="文字方塊 3"/>
          <p:cNvSpPr txBox="1">
            <a:spLocks noChangeArrowheads="1"/>
          </p:cNvSpPr>
          <p:nvPr/>
        </p:nvSpPr>
        <p:spPr bwMode="auto">
          <a:xfrm>
            <a:off x="5219700" y="1268413"/>
            <a:ext cx="2665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他是誰</a:t>
            </a:r>
            <a:endParaRPr kumimoji="0" lang="zh-HK" altLang="en-US" sz="44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1116013" y="981075"/>
            <a:ext cx="2663825" cy="1439863"/>
          </a:xfrm>
          <a:prstGeom prst="wedgeRoundRectCallout">
            <a:avLst>
              <a:gd name="adj1" fmla="val 44948"/>
              <a:gd name="adj2" fmla="val 741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4" name="文字方塊 5"/>
          <p:cNvSpPr txBox="1">
            <a:spLocks noChangeArrowheads="1"/>
          </p:cNvSpPr>
          <p:nvPr/>
        </p:nvSpPr>
        <p:spPr bwMode="auto">
          <a:xfrm>
            <a:off x="1116013" y="1052513"/>
            <a:ext cx="2663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他有什麼特別</a:t>
            </a:r>
            <a:endParaRPr kumimoji="0" lang="zh-HK" altLang="en-US" sz="40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403350" y="4292600"/>
            <a:ext cx="2592388" cy="1944688"/>
          </a:xfrm>
          <a:prstGeom prst="wedgeRoundRectCallout">
            <a:avLst>
              <a:gd name="adj1" fmla="val 48539"/>
              <a:gd name="adj2" fmla="val -7154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6" name="文字方塊 7"/>
          <p:cNvSpPr txBox="1">
            <a:spLocks noChangeArrowheads="1"/>
          </p:cNvSpPr>
          <p:nvPr/>
        </p:nvSpPr>
        <p:spPr bwMode="auto">
          <a:xfrm>
            <a:off x="1547813" y="4581525"/>
            <a:ext cx="23034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他有什麼成就</a:t>
            </a:r>
            <a:endParaRPr kumimoji="0" lang="zh-HK" altLang="en-US" sz="40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8" name="文字方塊 9"/>
          <p:cNvSpPr txBox="1">
            <a:spLocks noChangeArrowheads="1"/>
          </p:cNvSpPr>
          <p:nvPr/>
        </p:nvSpPr>
        <p:spPr bwMode="auto">
          <a:xfrm>
            <a:off x="4680012" y="4069246"/>
            <a:ext cx="403244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他有怎樣的背景</a:t>
            </a:r>
            <a:endParaRPr kumimoji="0" lang="zh-HK" altLang="en-US" sz="66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70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歷代志上</a:t>
            </a:r>
            <a:endParaRPr lang="zh-TW" altLang="en-US" sz="7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章：十二支派</a:t>
            </a:r>
            <a:endParaRPr lang="en-US" altLang="zh-TW" sz="5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章：大衛家譜</a:t>
            </a:r>
            <a:endParaRPr lang="en-US" altLang="zh-TW" sz="5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章：猶大家譜</a:t>
            </a:r>
            <a:endParaRPr lang="en-US" altLang="zh-TW" sz="5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5400" b="1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4653135"/>
            <a:ext cx="70567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尊貴中之尊貴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圖說文字 6"/>
          <p:cNvSpPr/>
          <p:nvPr/>
        </p:nvSpPr>
        <p:spPr>
          <a:xfrm>
            <a:off x="323528" y="3284984"/>
            <a:ext cx="4320480" cy="3312368"/>
          </a:xfrm>
          <a:prstGeom prst="wedgeRoundRectCallout">
            <a:avLst>
              <a:gd name="adj1" fmla="val 48539"/>
              <a:gd name="adj2" fmla="val -7154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0" name="文字方塊 1"/>
          <p:cNvSpPr txBox="1">
            <a:spLocks noChangeArrowheads="1"/>
          </p:cNvSpPr>
          <p:nvPr/>
        </p:nvSpPr>
        <p:spPr bwMode="auto">
          <a:xfrm>
            <a:off x="3276600" y="278130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雅比斯</a:t>
            </a:r>
            <a:endParaRPr kumimoji="0" lang="zh-HK" altLang="en-US" sz="60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5003800" y="908050"/>
            <a:ext cx="3097213" cy="1441450"/>
          </a:xfrm>
          <a:prstGeom prst="wedgeRoundRectCallout">
            <a:avLst>
              <a:gd name="adj1" fmla="val -43966"/>
              <a:gd name="adj2" fmla="val 7096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2" name="文字方塊 3"/>
          <p:cNvSpPr txBox="1">
            <a:spLocks noChangeArrowheads="1"/>
          </p:cNvSpPr>
          <p:nvPr/>
        </p:nvSpPr>
        <p:spPr bwMode="auto">
          <a:xfrm>
            <a:off x="5219700" y="1268413"/>
            <a:ext cx="2665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他是誰</a:t>
            </a:r>
            <a:endParaRPr kumimoji="0" lang="zh-HK" altLang="en-US" sz="44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1116013" y="981075"/>
            <a:ext cx="2663825" cy="1439863"/>
          </a:xfrm>
          <a:prstGeom prst="wedgeRoundRectCallout">
            <a:avLst>
              <a:gd name="adj1" fmla="val 44948"/>
              <a:gd name="adj2" fmla="val 741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4" name="文字方塊 5"/>
          <p:cNvSpPr txBox="1">
            <a:spLocks noChangeArrowheads="1"/>
          </p:cNvSpPr>
          <p:nvPr/>
        </p:nvSpPr>
        <p:spPr bwMode="auto">
          <a:xfrm>
            <a:off x="1116013" y="1052513"/>
            <a:ext cx="2663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他有什麼特別</a:t>
            </a:r>
            <a:endParaRPr kumimoji="0" lang="zh-HK" altLang="en-US" sz="40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6" name="文字方塊 7"/>
          <p:cNvSpPr txBox="1">
            <a:spLocks noChangeArrowheads="1"/>
          </p:cNvSpPr>
          <p:nvPr/>
        </p:nvSpPr>
        <p:spPr bwMode="auto">
          <a:xfrm>
            <a:off x="395536" y="4005064"/>
            <a:ext cx="40324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他有什麼成就</a:t>
            </a:r>
            <a:endParaRPr kumimoji="0" lang="zh-HK" altLang="en-US" sz="6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5292725" y="4308475"/>
            <a:ext cx="2592388" cy="1944688"/>
          </a:xfrm>
          <a:prstGeom prst="wedgeRoundRectCallout">
            <a:avLst>
              <a:gd name="adj1" fmla="val -51404"/>
              <a:gd name="adj2" fmla="val -832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8" name="文字方塊 9"/>
          <p:cNvSpPr txBox="1">
            <a:spLocks noChangeArrowheads="1"/>
          </p:cNvSpPr>
          <p:nvPr/>
        </p:nvSpPr>
        <p:spPr bwMode="auto">
          <a:xfrm>
            <a:off x="5435600" y="4652963"/>
            <a:ext cx="2305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他有怎樣的背景</a:t>
            </a:r>
            <a:endParaRPr kumimoji="0" lang="zh-HK" altLang="en-US" sz="40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48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73463"/>
            <a:ext cx="42529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代上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4:9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雅比斯比他眾弟兄更尊貴，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他母親給他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起名叫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雅比斯，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意思說：「我生他甚是痛苦。」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403" y="55797"/>
            <a:ext cx="8229600" cy="1143000"/>
          </a:xfrm>
        </p:spPr>
        <p:txBody>
          <a:bodyPr/>
          <a:lstStyle/>
          <a:p>
            <a:r>
              <a:rPr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痛苦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名字改得不好</a:t>
            </a:r>
          </a:p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遺憾，包袱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如何面對？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506340"/>
            <a:ext cx="2752725" cy="29051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20" y="3506340"/>
            <a:ext cx="5989948" cy="2905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234" y="1243358"/>
            <a:ext cx="3292948" cy="21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76475"/>
            <a:ext cx="489743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6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代上</a:t>
            </a:r>
            <a:r>
              <a:rPr lang="en-US" altLang="zh-TW" sz="6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4:10</a:t>
            </a:r>
            <a:endParaRPr lang="en-US" altLang="zh-TW" dirty="0" smtClean="0">
              <a:latin typeface="Arial Narrow" panose="020B0606020202030204" pitchFamily="34" charset="0"/>
              <a:ea typeface="全真中黑體" pitchFamily="49" charset="-12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雅比斯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求告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以色列的神說：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甚願祢賜福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與我，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擴張我的境界，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常與我同在，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保佑我不遭患難，不受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艱苦。」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神就應允他所求的。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226" y="12576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禱文內容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26226" y="126876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甚願祢賜福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與我</a:t>
            </a: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；</a:t>
            </a:r>
            <a:b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二、擴張我的境界；</a:t>
            </a:r>
            <a:b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三、常與我同在；</a:t>
            </a:r>
            <a:b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四、保佑我不遭患難，不受艱苦。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93096"/>
            <a:ext cx="6274756" cy="2312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字方塊 1"/>
          <p:cNvSpPr txBox="1">
            <a:spLocks noChangeArrowheads="1"/>
          </p:cNvSpPr>
          <p:nvPr/>
        </p:nvSpPr>
        <p:spPr bwMode="auto">
          <a:xfrm>
            <a:off x="1116013" y="1568450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雅比斯的「祝福觀」</a:t>
            </a:r>
            <a:endParaRPr kumimoji="0" lang="zh-HK" altLang="en-US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750" y="2582863"/>
            <a:ext cx="8064500" cy="2862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40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回歸到那喜愛祝福人的神</a:t>
            </a:r>
            <a:endParaRPr kumimoji="0" lang="en-US" altLang="zh-TW" sz="40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神賜福人</a:t>
            </a:r>
            <a:r>
              <a:rPr kumimoji="0" lang="en-US" altLang="zh-TW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kumimoji="0"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 並使人成為祝福的管道</a:t>
            </a:r>
            <a:endParaRPr kumimoji="0" lang="en-US" altLang="zh-TW" sz="40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40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神祝福尋找祂祝福的人</a:t>
            </a:r>
            <a:endParaRPr kumimoji="0" lang="zh-HK" altLang="en-US" sz="40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404813"/>
            <a:ext cx="360045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甚願你賜福與我</a:t>
            </a:r>
            <a:endParaRPr kumimoji="0" lang="zh-HK" altLang="en-US" sz="36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耶利米書</a:t>
            </a:r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29:11</a:t>
            </a:r>
            <a:endParaRPr lang="zh-TW" altLang="en-US" sz="5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22945" y="140280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耶和華說：我知道我向你們所懷的意念是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賜平安的意念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，不是降災禍的意念，要叫你們末後 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有指望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56212" y="3861048"/>
            <a:ext cx="4392488" cy="285511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135" y="4509120"/>
            <a:ext cx="3870628" cy="217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到神面前有甚麼阻攔？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702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賽 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59:2	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你們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罪孽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使你們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與神隔絕；你們的</a:t>
            </a: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罪惡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使他掩面不聽你們。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09" y="4119863"/>
            <a:ext cx="3266138" cy="1839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7" y="4105875"/>
            <a:ext cx="3168715" cy="23765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509" y="5393275"/>
            <a:ext cx="1011003" cy="10538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865" y="4105875"/>
            <a:ext cx="2284806" cy="25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代上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4:9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雅比斯比他眾弟兄更尊貴，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他母親給他起名叫雅比斯，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意思說：「我生他甚是痛苦。」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604"/>
            <a:ext cx="3203774" cy="16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21815"/>
            <a:ext cx="6520904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罪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28378"/>
            <a:ext cx="8712968" cy="402272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弗 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2:1 						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你們死在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過犯罪惡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之中，他叫你們活過來。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860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604"/>
            <a:ext cx="3203774" cy="16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21815"/>
            <a:ext cx="6520904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罪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28378"/>
            <a:ext cx="8712968" cy="402272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弗 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2:1 								  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你們死在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過犯</a:t>
            </a:r>
            <a:r>
              <a:rPr lang="zh-TW" altLang="en-US" sz="4400" b="1" dirty="0" smtClean="0">
                <a:solidFill>
                  <a:srgbClr val="FF99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罪惡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之中，他叫你們活過來。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過犯：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即偏向一方或背離，指人蓄意偏離神的規定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406950"/>
            <a:ext cx="5614903" cy="17314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36096" y="188640"/>
            <a:ext cx="3300664" cy="19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31063" y="14604"/>
            <a:ext cx="2946817" cy="2202672"/>
          </a:xfrm>
          <a:prstGeom prst="rect">
            <a:avLst/>
          </a:prstGeom>
        </p:spPr>
      </p:pic>
      <p:pic>
        <p:nvPicPr>
          <p:cNvPr id="1741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604"/>
            <a:ext cx="3203774" cy="16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21815"/>
            <a:ext cx="6520904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罪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28378"/>
            <a:ext cx="8712968" cy="402272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弗 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2:1 								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你們死在</a:t>
            </a:r>
            <a:r>
              <a:rPr lang="zh-TW" altLang="en-US" sz="3200" b="1" dirty="0" smtClean="0">
                <a:solidFill>
                  <a:srgbClr val="FF99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過犯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罪惡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之中，他叫你們活過來。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罪惡：</a:t>
            </a:r>
            <a:r>
              <a:rPr lang="zh-TW" altLang="en-US" sz="4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意思是射不中目標</a:t>
            </a:r>
            <a:endParaRPr lang="en-US" altLang="zh-TW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826150"/>
            <a:ext cx="5328366" cy="193869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1520" y="37780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羅 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3:23</a:t>
            </a: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世人都犯了罪，虧缺了神的榮耀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5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846" y="2395755"/>
            <a:ext cx="3995936" cy="435920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56544"/>
            <a:ext cx="3773753" cy="34984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188640"/>
            <a:ext cx="5535832" cy="25202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56" y="332656"/>
            <a:ext cx="2826867" cy="28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85026"/>
            <a:ext cx="8722940" cy="5826924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366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擴張我的境界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79601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回歸到</a:t>
            </a:r>
            <a:r>
              <a:rPr lang="zh-TW" alt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上帝的應許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申 </a:t>
            </a:r>
            <a:r>
              <a:rPr lang="en-US" altLang="zh-TW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19:8	</a:t>
            </a: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耶和華你神若照他向你列祖所起的誓擴張你的境界，將所應許賜你列祖的地全然給你，</a:t>
            </a:r>
            <a:endParaRPr lang="en-US" altLang="zh-TW" sz="4400" b="1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560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42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95536" y="166688"/>
            <a:ext cx="7543800" cy="14493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神應許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我們罪得赦免！</a:t>
            </a:r>
            <a:endParaRPr lang="zh-TW" altLang="en-US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022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約 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3:16	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神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愛世人，甚至將他的獨生子賜給他們，叫一切信他的，不至滅亡，反得永生。</a:t>
            </a:r>
            <a:endPara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608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66688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56992"/>
            <a:ext cx="5008511" cy="280476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055" y="3457682"/>
            <a:ext cx="351742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11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810047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95536" y="166688"/>
            <a:ext cx="7543800" cy="14493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神應許我們豐盛的生命！</a:t>
            </a:r>
            <a:endParaRPr lang="zh-TW" altLang="en-US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022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CN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CN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CN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10-11 </a:t>
            </a:r>
            <a:r>
              <a:rPr lang="zh-CN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我來了，是要叫羊（人）得生命，並且得的更豐盛。我是好牧人；好牧人為羊捨命。 </a:t>
            </a:r>
            <a:endPara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6085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66688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77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542" y="2228992"/>
            <a:ext cx="5238750" cy="3981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785" y="-140742"/>
            <a:ext cx="7543800" cy="1449387"/>
          </a:xfrm>
        </p:spPr>
        <p:txBody>
          <a:bodyPr>
            <a:normAutofit/>
          </a:bodyPr>
          <a:lstStyle/>
          <a:p>
            <a:r>
              <a:rPr lang="zh-TW" altLang="en-US" sz="5400" b="1" spc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擴張境界的阻攔</a:t>
            </a:r>
            <a:r>
              <a:rPr lang="zh-TW" altLang="en-US" sz="5400" b="1" spc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1687545"/>
            <a:ext cx="7898581" cy="398145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自滿</a:t>
            </a:r>
            <a:endParaRPr lang="zh-TW" altLang="en-US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62685" y="1887538"/>
            <a:ext cx="1788570" cy="12043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35348"/>
            <a:ext cx="3048000" cy="12668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684151"/>
            <a:ext cx="3240360" cy="35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196752"/>
            <a:ext cx="8486657" cy="5472608"/>
          </a:xfrm>
          <a:prstGeom prst="rect">
            <a:avLst/>
          </a:prstGeom>
        </p:spPr>
      </p:pic>
      <p:sp>
        <p:nvSpPr>
          <p:cNvPr id="27650" name="文字方塊 1"/>
          <p:cNvSpPr txBox="1">
            <a:spLocks noChangeArrowheads="1"/>
          </p:cNvSpPr>
          <p:nvPr/>
        </p:nvSpPr>
        <p:spPr bwMode="auto">
          <a:xfrm>
            <a:off x="1150938" y="1371600"/>
            <a:ext cx="6769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他尋求神的能力</a:t>
            </a:r>
            <a:endParaRPr kumimoji="0" lang="zh-HK" alt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404813"/>
            <a:ext cx="360045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常與我同在</a:t>
            </a:r>
            <a:endParaRPr kumimoji="0" lang="zh-HK" altLang="en-US" sz="36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188" y="2636838"/>
            <a:ext cx="7848600" cy="25860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常與我同在。</a:t>
            </a:r>
            <a:r>
              <a:rPr kumimoji="0" lang="en-US" altLang="zh-TW" sz="3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6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和合本</a:t>
            </a:r>
            <a:r>
              <a:rPr kumimoji="0" lang="en-US" altLang="zh-TW" sz="36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en-US" altLang="zh-HK" sz="36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3600" b="1" dirty="0">
                <a:solidFill>
                  <a:prstClr val="black"/>
                </a:solidFill>
                <a:ea typeface="標楷體" panose="03000509000000000000" pitchFamily="65" charset="-120"/>
              </a:rPr>
              <a:t>Your hand would be with </a:t>
            </a:r>
            <a:r>
              <a:rPr kumimoji="0" lang="en-US" altLang="zh-HK" sz="3600" b="1" dirty="0" smtClean="0">
                <a:solidFill>
                  <a:prstClr val="black"/>
                </a:solidFill>
                <a:ea typeface="標楷體" panose="03000509000000000000" pitchFamily="65" charset="-120"/>
              </a:rPr>
              <a:t>me </a:t>
            </a:r>
            <a:r>
              <a:rPr kumimoji="0" lang="en-US" altLang="zh-TW" sz="3600" b="1" dirty="0" smtClean="0">
                <a:solidFill>
                  <a:prstClr val="black"/>
                </a:solidFill>
                <a:ea typeface="標楷體" panose="03000509000000000000" pitchFamily="65" charset="-120"/>
              </a:rPr>
              <a:t>(NKJV</a:t>
            </a:r>
            <a:r>
              <a:rPr kumimoji="0" lang="en-US" altLang="zh-TW" sz="3600" b="1" dirty="0">
                <a:solidFill>
                  <a:prstClr val="black"/>
                </a:solidFill>
                <a:ea typeface="標楷體" panose="03000509000000000000" pitchFamily="65" charset="-120"/>
              </a:rPr>
              <a:t>)</a:t>
            </a:r>
            <a:endParaRPr kumimoji="0" lang="en-US" altLang="zh-HK" sz="3600" b="1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你的能力常與我同在。</a:t>
            </a:r>
            <a:r>
              <a:rPr kumimoji="0" lang="en-US" altLang="zh-TW" sz="3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聖經新譯本</a:t>
            </a:r>
            <a:r>
              <a:rPr kumimoji="0" lang="en-US" altLang="zh-TW" sz="36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HK" altLang="en-US" sz="36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469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為何沒</a:t>
            </a:r>
            <a:r>
              <a:rPr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lang="en-US" altLang="zh-TW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					</a:t>
            </a:r>
            <a:r>
              <a:rPr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r>
              <a:rPr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r>
              <a:rPr lang="zh-TW" altLang="en-US" sz="6000" b="1" spc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936955"/>
            <a:ext cx="8229600" cy="4525963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自恃</a:t>
            </a:r>
            <a:endParaRPr lang="zh-TW" altLang="en-US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68960"/>
            <a:ext cx="6000750" cy="33813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74638"/>
            <a:ext cx="1924775" cy="26305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475" y="3068960"/>
            <a:ext cx="4523654" cy="33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6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代上</a:t>
            </a:r>
            <a:r>
              <a:rPr lang="en-US" altLang="zh-TW" sz="6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4:10</a:t>
            </a:r>
            <a:endParaRPr lang="en-US" altLang="zh-TW" dirty="0" smtClean="0">
              <a:latin typeface="Arial Narrow" panose="020B0606020202030204" pitchFamily="34" charset="0"/>
              <a:ea typeface="全真中黑體" pitchFamily="49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20688" y="1628775"/>
            <a:ext cx="8229600" cy="4525963"/>
          </a:xfrm>
        </p:spPr>
        <p:txBody>
          <a:bodyPr/>
          <a:lstStyle/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雅比斯求告以色列的神說：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甚願祢賜福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與我，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擴張我的境界，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常與我同在，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保佑我不遭患難，不受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艱苦。」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38288" indent="-1538288"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神就應允他所求的。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512" y="73688"/>
            <a:ext cx="2555875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保佑我</a:t>
            </a:r>
            <a:endParaRPr kumimoji="0" lang="zh-HK" altLang="en-US" sz="3600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9512" y="894382"/>
            <a:ext cx="8712968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保佑我不遭患難</a:t>
            </a:r>
            <a:r>
              <a:rPr kumimoji="0" lang="en-US" altLang="zh-TW" sz="3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kumimoji="0" lang="zh-TW" altLang="en-US" sz="3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不受艱苦 </a:t>
            </a:r>
            <a:r>
              <a:rPr kumimoji="0" lang="en-US" altLang="zh-TW" sz="3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3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和合本</a:t>
            </a:r>
            <a:r>
              <a:rPr kumimoji="0" lang="en-US" altLang="zh-TW" sz="3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en-US" altLang="zh-HK" sz="3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You</a:t>
            </a:r>
            <a:r>
              <a:rPr kumimoji="0" lang="zh-TW" altLang="en-US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would keep me from evil, </a:t>
            </a:r>
            <a:r>
              <a:rPr kumimoji="0"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that I may not cause pain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保守我遠離邪惡</a:t>
            </a:r>
            <a:r>
              <a:rPr kumimoji="0" lang="en-US" altLang="zh-TW" sz="3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kumimoji="0" lang="zh-TW" altLang="en-US" sz="3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3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叫我不要造成痛苦</a:t>
            </a:r>
            <a:r>
              <a:rPr kumimoji="0" lang="zh-TW" altLang="en-US" sz="3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36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你的手要行動，讓患難不會使我疼痛」</a:t>
            </a:r>
            <a:endParaRPr kumimoji="0" lang="en-US" altLang="zh-HK" sz="3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208285"/>
            <a:ext cx="3240360" cy="25193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208285"/>
            <a:ext cx="4032448" cy="245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6000" b="1" spc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6000" b="1" spc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</a:t>
            </a:r>
            <a:r>
              <a:rPr lang="zh-TW" altLang="en-US" sz="6000" b="1" spc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阻攔？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585" y="1616585"/>
            <a:ext cx="8229600" cy="4525963"/>
          </a:xfrm>
        </p:spPr>
        <p:txBody>
          <a:bodyPr/>
          <a:lstStyle/>
          <a:p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懼怕、膽怯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845" y="454924"/>
            <a:ext cx="3802630" cy="25335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819" y="3212976"/>
            <a:ext cx="2707654" cy="27076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38" y="3151716"/>
            <a:ext cx="5832648" cy="27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116632"/>
            <a:ext cx="8096250" cy="381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84984"/>
            <a:ext cx="4408165" cy="33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149080"/>
            <a:ext cx="6274756" cy="2312647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226" y="12576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禱文內容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26226" y="126876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甚願祢賜福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與我</a:t>
            </a:r>
            <a:r>
              <a:rPr lang="zh-TW" altLang="en-US" sz="4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；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忙碌</a:t>
            </a: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二、擴張我的境界</a:t>
            </a:r>
            <a:r>
              <a:rPr lang="zh-TW" altLang="en-US" sz="4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；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自滿</a:t>
            </a: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三、常與我同在</a:t>
            </a:r>
            <a:r>
              <a:rPr lang="zh-TW" altLang="en-US" sz="4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；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自恃</a:t>
            </a: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四、保佑我不遭患難，不受艱苦。</a:t>
            </a:r>
            <a:r>
              <a:rPr lang="en-US" altLang="zh-TW" sz="4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					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懼怕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、膽怯</a:t>
            </a:r>
          </a:p>
          <a:p>
            <a:pPr marL="0" indent="0" eaLnBrk="1" hangingPunct="1">
              <a:buNone/>
            </a:pPr>
            <a:endParaRPr lang="zh-TW" altLang="en-US" sz="3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75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FFFFFF"/>
            </a:gs>
            <a:gs pos="95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神就應允他所求的</a:t>
            </a:r>
            <a:endParaRPr lang="zh-TW" alt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27043"/>
            <a:ext cx="3347559" cy="33326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78" y="2996952"/>
            <a:ext cx="4617029" cy="34627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556792"/>
            <a:ext cx="22479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reak-free-ch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99" y="188640"/>
            <a:ext cx="4839343" cy="1470025"/>
          </a:xfrm>
        </p:spPr>
        <p:txBody>
          <a:bodyPr/>
          <a:lstStyle/>
          <a:p>
            <a:pPr eaLnBrk="1" hangingPunct="1"/>
            <a:r>
              <a:rPr lang="zh-TW" altLang="en-US" sz="6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尊貴人的禱告</a:t>
            </a:r>
            <a:endParaRPr lang="zh-TW" altLang="en-US" sz="6000" b="1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4941168"/>
            <a:ext cx="5000625" cy="10556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歷代志上四章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9-10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節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557212"/>
            <a:ext cx="4013135" cy="28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代上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4:9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204913" indent="-1204913" eaLnBrk="1" hangingPunct="1">
              <a:buFontTx/>
              <a:buNone/>
            </a:pP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雅比斯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比他眾弟兄更尊貴，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他母親給他起名叫雅比斯，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意思說：「我生他甚是痛苦。」</a:t>
            </a:r>
          </a:p>
        </p:txBody>
      </p:sp>
    </p:spTree>
    <p:extLst>
      <p:ext uri="{BB962C8B-B14F-4D97-AF65-F5344CB8AC3E}">
        <p14:creationId xmlns:p14="http://schemas.microsoft.com/office/powerpoint/2010/main" val="18318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圖說文字 4"/>
          <p:cNvSpPr/>
          <p:nvPr/>
        </p:nvSpPr>
        <p:spPr>
          <a:xfrm>
            <a:off x="467545" y="260649"/>
            <a:ext cx="4176464" cy="3024336"/>
          </a:xfrm>
          <a:prstGeom prst="wedgeRoundRectCallout">
            <a:avLst>
              <a:gd name="adj1" fmla="val 44948"/>
              <a:gd name="adj2" fmla="val 741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4" name="文字方塊 5"/>
          <p:cNvSpPr txBox="1">
            <a:spLocks noChangeArrowheads="1"/>
          </p:cNvSpPr>
          <p:nvPr/>
        </p:nvSpPr>
        <p:spPr bwMode="auto">
          <a:xfrm>
            <a:off x="647565" y="778501"/>
            <a:ext cx="381642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他有什麼特別</a:t>
            </a:r>
            <a:endParaRPr kumimoji="0" lang="zh-HK" altLang="en-US" sz="66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0" name="文字方塊 1"/>
          <p:cNvSpPr txBox="1">
            <a:spLocks noChangeArrowheads="1"/>
          </p:cNvSpPr>
          <p:nvPr/>
        </p:nvSpPr>
        <p:spPr bwMode="auto">
          <a:xfrm>
            <a:off x="3276600" y="278130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雅比斯</a:t>
            </a:r>
            <a:endParaRPr kumimoji="0" lang="zh-HK" altLang="en-US" sz="6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5003800" y="908050"/>
            <a:ext cx="3097213" cy="1441450"/>
          </a:xfrm>
          <a:prstGeom prst="wedgeRoundRectCallout">
            <a:avLst>
              <a:gd name="adj1" fmla="val -43966"/>
              <a:gd name="adj2" fmla="val 7096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2" name="文字方塊 3"/>
          <p:cNvSpPr txBox="1">
            <a:spLocks noChangeArrowheads="1"/>
          </p:cNvSpPr>
          <p:nvPr/>
        </p:nvSpPr>
        <p:spPr bwMode="auto">
          <a:xfrm>
            <a:off x="5219700" y="1268413"/>
            <a:ext cx="2665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他是誰</a:t>
            </a:r>
            <a:endParaRPr kumimoji="0" lang="zh-HK" altLang="en-US" sz="44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403350" y="4292600"/>
            <a:ext cx="2592388" cy="1944688"/>
          </a:xfrm>
          <a:prstGeom prst="wedgeRoundRectCallout">
            <a:avLst>
              <a:gd name="adj1" fmla="val 48539"/>
              <a:gd name="adj2" fmla="val -7154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6" name="文字方塊 7"/>
          <p:cNvSpPr txBox="1">
            <a:spLocks noChangeArrowheads="1"/>
          </p:cNvSpPr>
          <p:nvPr/>
        </p:nvSpPr>
        <p:spPr bwMode="auto">
          <a:xfrm>
            <a:off x="1547813" y="4581525"/>
            <a:ext cx="23034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他有什麼成就</a:t>
            </a:r>
            <a:endParaRPr kumimoji="0" lang="zh-HK" altLang="en-US" sz="40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5292725" y="4308475"/>
            <a:ext cx="2592388" cy="1944688"/>
          </a:xfrm>
          <a:prstGeom prst="wedgeRoundRectCallout">
            <a:avLst>
              <a:gd name="adj1" fmla="val -51404"/>
              <a:gd name="adj2" fmla="val -832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8" name="文字方塊 9"/>
          <p:cNvSpPr txBox="1">
            <a:spLocks noChangeArrowheads="1"/>
          </p:cNvSpPr>
          <p:nvPr/>
        </p:nvSpPr>
        <p:spPr bwMode="auto">
          <a:xfrm>
            <a:off x="5435600" y="4652963"/>
            <a:ext cx="2305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他有怎樣的背景</a:t>
            </a:r>
            <a:endParaRPr kumimoji="0" lang="zh-HK" altLang="en-US" sz="40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09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61" y="4437112"/>
            <a:ext cx="3403277" cy="2343414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代上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4:9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雅比斯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比他眾弟兄更尊貴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他母親給他起名叫雅比斯，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意思說：「我生他甚是痛苦。」</a:t>
            </a:r>
          </a:p>
        </p:txBody>
      </p:sp>
    </p:spTree>
    <p:extLst>
      <p:ext uri="{BB962C8B-B14F-4D97-AF65-F5344CB8AC3E}">
        <p14:creationId xmlns:p14="http://schemas.microsoft.com/office/powerpoint/2010/main" val="16289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2"/>
          <p:cNvSpPr/>
          <p:nvPr/>
        </p:nvSpPr>
        <p:spPr>
          <a:xfrm>
            <a:off x="4139952" y="260648"/>
            <a:ext cx="4752528" cy="2880320"/>
          </a:xfrm>
          <a:prstGeom prst="wedgeRoundRectCallout">
            <a:avLst>
              <a:gd name="adj1" fmla="val -43966"/>
              <a:gd name="adj2" fmla="val 7096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0" name="文字方塊 1"/>
          <p:cNvSpPr txBox="1">
            <a:spLocks noChangeArrowheads="1"/>
          </p:cNvSpPr>
          <p:nvPr/>
        </p:nvSpPr>
        <p:spPr bwMode="auto">
          <a:xfrm>
            <a:off x="3276600" y="278130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6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雅比斯</a:t>
            </a:r>
            <a:endParaRPr kumimoji="0" lang="zh-HK" altLang="en-US" sz="6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2" name="文字方塊 3"/>
          <p:cNvSpPr txBox="1">
            <a:spLocks noChangeArrowheads="1"/>
          </p:cNvSpPr>
          <p:nvPr/>
        </p:nvSpPr>
        <p:spPr bwMode="auto">
          <a:xfrm>
            <a:off x="4427166" y="1052736"/>
            <a:ext cx="39611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88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他是誰</a:t>
            </a:r>
            <a:endParaRPr kumimoji="0" lang="zh-HK" altLang="en-US" sz="8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1116013" y="981075"/>
            <a:ext cx="2663825" cy="1439863"/>
          </a:xfrm>
          <a:prstGeom prst="wedgeRoundRectCallout">
            <a:avLst>
              <a:gd name="adj1" fmla="val 44948"/>
              <a:gd name="adj2" fmla="val 7414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4" name="文字方塊 5"/>
          <p:cNvSpPr txBox="1">
            <a:spLocks noChangeArrowheads="1"/>
          </p:cNvSpPr>
          <p:nvPr/>
        </p:nvSpPr>
        <p:spPr bwMode="auto">
          <a:xfrm>
            <a:off x="1116013" y="1052736"/>
            <a:ext cx="26638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他有什麼特別</a:t>
            </a:r>
            <a:endParaRPr kumimoji="0" lang="zh-HK" altLang="en-US" sz="4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403350" y="4292600"/>
            <a:ext cx="2592388" cy="1944688"/>
          </a:xfrm>
          <a:prstGeom prst="wedgeRoundRectCallout">
            <a:avLst>
              <a:gd name="adj1" fmla="val 48539"/>
              <a:gd name="adj2" fmla="val -7154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6" name="文字方塊 7"/>
          <p:cNvSpPr txBox="1">
            <a:spLocks noChangeArrowheads="1"/>
          </p:cNvSpPr>
          <p:nvPr/>
        </p:nvSpPr>
        <p:spPr bwMode="auto">
          <a:xfrm>
            <a:off x="1547813" y="4581525"/>
            <a:ext cx="23034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他有什麼成就</a:t>
            </a:r>
            <a:endParaRPr kumimoji="0" lang="zh-HK" altLang="en-US" sz="4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5292725" y="4308475"/>
            <a:ext cx="2592388" cy="1944688"/>
          </a:xfrm>
          <a:prstGeom prst="wedgeRoundRectCallout">
            <a:avLst>
              <a:gd name="adj1" fmla="val -51404"/>
              <a:gd name="adj2" fmla="val -832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298" name="文字方塊 9"/>
          <p:cNvSpPr txBox="1">
            <a:spLocks noChangeArrowheads="1"/>
          </p:cNvSpPr>
          <p:nvPr/>
        </p:nvSpPr>
        <p:spPr bwMode="auto">
          <a:xfrm>
            <a:off x="5435600" y="4652963"/>
            <a:ext cx="2305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他有怎樣的背景</a:t>
            </a:r>
            <a:endParaRPr kumimoji="0" lang="zh-HK" altLang="en-US" sz="4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代上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4:9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雅比斯比他眾弟兄更尊貴，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他母親給他起名叫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雅比斯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04913" indent="-1204913" eaLnBrk="1" hangingPunct="1">
              <a:buFontTx/>
              <a:buNone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意思說：「我生他甚是</a:t>
            </a:r>
            <a:r>
              <a:rPr lang="zh-TW" altLang="en-US" sz="4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痛苦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1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538538"/>
            <a:ext cx="51482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圖片 2"/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9275"/>
            <a:ext cx="52070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25575"/>
            <a:ext cx="28463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437063"/>
            <a:ext cx="2463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727</Words>
  <Application>Microsoft Office PowerPoint</Application>
  <PresentationFormat>如螢幕大小 (4:3)</PresentationFormat>
  <Paragraphs>121</Paragraphs>
  <Slides>35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35</vt:i4>
      </vt:variant>
    </vt:vector>
  </HeadingPairs>
  <TitlesOfParts>
    <vt:vector size="51" baseType="lpstr">
      <vt:lpstr>全真中黑體</vt:lpstr>
      <vt:lpstr>微軟正黑體</vt:lpstr>
      <vt:lpstr>新細明體</vt:lpstr>
      <vt:lpstr>標楷體</vt:lpstr>
      <vt:lpstr>Arial</vt:lpstr>
      <vt:lpstr>Arial Narrow</vt:lpstr>
      <vt:lpstr>Calibri</vt:lpstr>
      <vt:lpstr>Calibri Light</vt:lpstr>
      <vt:lpstr>Times New Roman</vt:lpstr>
      <vt:lpstr>Wingdings</vt:lpstr>
      <vt:lpstr>Office 佈景主題</vt:lpstr>
      <vt:lpstr>1_Office 佈景主題</vt:lpstr>
      <vt:lpstr>2_Office 佈景主題</vt:lpstr>
      <vt:lpstr>3_Office 佈景主題</vt:lpstr>
      <vt:lpstr>4_Office 佈景主題</vt:lpstr>
      <vt:lpstr>回顧</vt:lpstr>
      <vt:lpstr>尊貴人的禱告</vt:lpstr>
      <vt:lpstr>代上4:9</vt:lpstr>
      <vt:lpstr>代上4:10</vt:lpstr>
      <vt:lpstr>代上4:9</vt:lpstr>
      <vt:lpstr>PowerPoint 簡報</vt:lpstr>
      <vt:lpstr>代上4:9</vt:lpstr>
      <vt:lpstr>PowerPoint 簡報</vt:lpstr>
      <vt:lpstr>代上4:9</vt:lpstr>
      <vt:lpstr>PowerPoint 簡報</vt:lpstr>
      <vt:lpstr>PowerPoint 簡報</vt:lpstr>
      <vt:lpstr>歷代志上</vt:lpstr>
      <vt:lpstr>PowerPoint 簡報</vt:lpstr>
      <vt:lpstr>代上4:9</vt:lpstr>
      <vt:lpstr>痛苦</vt:lpstr>
      <vt:lpstr>代上4:10</vt:lpstr>
      <vt:lpstr>禱文內容</vt:lpstr>
      <vt:lpstr>PowerPoint 簡報</vt:lpstr>
      <vt:lpstr>耶利米書29:11</vt:lpstr>
      <vt:lpstr>到神面前有甚麼阻攔？</vt:lpstr>
      <vt:lpstr>罪</vt:lpstr>
      <vt:lpstr>罪</vt:lpstr>
      <vt:lpstr>罪</vt:lpstr>
      <vt:lpstr>PowerPoint 簡報</vt:lpstr>
      <vt:lpstr>擴張我的境界 </vt:lpstr>
      <vt:lpstr>神應許我們罪得赦免！</vt:lpstr>
      <vt:lpstr>神應許我們豐盛的生命！</vt:lpstr>
      <vt:lpstr>擴張境界的阻攔？</vt:lpstr>
      <vt:lpstr>PowerPoint 簡報</vt:lpstr>
      <vt:lpstr>為何沒經歷      神的能力？</vt:lpstr>
      <vt:lpstr>PowerPoint 簡報</vt:lpstr>
      <vt:lpstr>有甚麼阻攔？</vt:lpstr>
      <vt:lpstr>PowerPoint 簡報</vt:lpstr>
      <vt:lpstr>禱文內容</vt:lpstr>
      <vt:lpstr>神就應允他所求的</vt:lpstr>
      <vt:lpstr>尊貴人的禱告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破咒家族</dc:title>
  <dc:creator>Holy Wong</dc:creator>
  <cp:lastModifiedBy>hksbc_ach</cp:lastModifiedBy>
  <cp:revision>156</cp:revision>
  <cp:lastPrinted>2015-06-10T02:11:19Z</cp:lastPrinted>
  <dcterms:created xsi:type="dcterms:W3CDTF">2011-09-23T06:36:45Z</dcterms:created>
  <dcterms:modified xsi:type="dcterms:W3CDTF">2015-06-10T02:11:38Z</dcterms:modified>
</cp:coreProperties>
</file>